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schemas.openxmlformats.org/officeDocument/2006/relationships/slide" Target="slides/slide20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Relationship Id="rId4" Type="http://schemas.openxmlformats.org/officeDocument/2006/relationships/image" Target="../media/image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8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png"/><Relationship Id="rId4" Type="http://schemas.openxmlformats.org/officeDocument/2006/relationships/image" Target="../media/image0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Relationship Id="rId4" Type="http://schemas.openxmlformats.org/officeDocument/2006/relationships/image" Target="../media/image0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Relationship Id="rId4" Type="http://schemas.openxmlformats.org/officeDocument/2006/relationships/image" Target="../media/image0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Relationship Id="rId4" Type="http://schemas.openxmlformats.org/officeDocument/2006/relationships/image" Target="../media/image01.png"/><Relationship Id="rId5" Type="http://schemas.openxmlformats.org/officeDocument/2006/relationships/image" Target="../media/image0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9.png"/><Relationship Id="rId4" Type="http://schemas.openxmlformats.org/officeDocument/2006/relationships/image" Target="../media/image0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301375"/>
            <a:ext cx="8520600" cy="915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Morning Assistant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38500" y="40597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Devin Chen, Logan Landrum, Andrew Stoycos, Nick Thomas</a:t>
            </a:r>
          </a:p>
        </p:txBody>
      </p:sp>
      <p:pic>
        <p:nvPicPr>
          <p:cNvPr descr="androidapp.png"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675" y="1302625"/>
            <a:ext cx="2538253" cy="253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394875" y="319900"/>
            <a:ext cx="2117400" cy="59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MainActivity </a:t>
            </a:r>
          </a:p>
        </p:txBody>
      </p:sp>
      <p:sp>
        <p:nvSpPr>
          <p:cNvPr id="164" name="Shape 164"/>
          <p:cNvSpPr/>
          <p:nvPr/>
        </p:nvSpPr>
        <p:spPr>
          <a:xfrm>
            <a:off x="3172775" y="405400"/>
            <a:ext cx="2541300" cy="5103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345875" y="1575150"/>
            <a:ext cx="2418600" cy="12960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Alarm receiver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555175" y="3575275"/>
            <a:ext cx="2923800" cy="13983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RingTonePlaying Service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Activates the Mediaplayer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</a:t>
            </a:r>
            <a:r>
              <a:rPr lang="en"/>
              <a:t>to play the alarm mp3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</a:t>
            </a:r>
          </a:p>
        </p:txBody>
      </p:sp>
      <p:cxnSp>
        <p:nvCxnSpPr>
          <p:cNvPr id="167" name="Shape 167"/>
          <p:cNvCxnSpPr>
            <a:stCxn id="164" idx="1"/>
            <a:endCxn id="165" idx="0"/>
          </p:cNvCxnSpPr>
          <p:nvPr/>
        </p:nvCxnSpPr>
        <p:spPr>
          <a:xfrm flipH="1">
            <a:off x="1555175" y="660550"/>
            <a:ext cx="1617600" cy="914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8" name="Shape 168"/>
          <p:cNvSpPr txBox="1"/>
          <p:nvPr/>
        </p:nvSpPr>
        <p:spPr>
          <a:xfrm>
            <a:off x="539775" y="1910225"/>
            <a:ext cx="22248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Receives the Pending Intent when it is time for the Alarm to activate  </a:t>
            </a:r>
          </a:p>
        </p:txBody>
      </p:sp>
      <p:cxnSp>
        <p:nvCxnSpPr>
          <p:cNvPr id="169" name="Shape 169"/>
          <p:cNvCxnSpPr>
            <a:endCxn id="166" idx="0"/>
          </p:cNvCxnSpPr>
          <p:nvPr/>
        </p:nvCxnSpPr>
        <p:spPr>
          <a:xfrm>
            <a:off x="1468475" y="2860975"/>
            <a:ext cx="1548600" cy="714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725" y="405400"/>
            <a:ext cx="2541300" cy="178418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713275" y="340325"/>
            <a:ext cx="1234800" cy="5307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 Alarm: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Button </a:t>
            </a:r>
          </a:p>
        </p:txBody>
      </p:sp>
      <p:cxnSp>
        <p:nvCxnSpPr>
          <p:cNvPr id="172" name="Shape 172"/>
          <p:cNvCxnSpPr>
            <a:stCxn id="171" idx="3"/>
          </p:cNvCxnSpPr>
          <p:nvPr/>
        </p:nvCxnSpPr>
        <p:spPr>
          <a:xfrm>
            <a:off x="1948075" y="605675"/>
            <a:ext cx="479700" cy="530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3" name="Shape 173"/>
          <p:cNvSpPr txBox="1"/>
          <p:nvPr/>
        </p:nvSpPr>
        <p:spPr>
          <a:xfrm>
            <a:off x="141775" y="3145800"/>
            <a:ext cx="1612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Sends Broadcast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849" y="3385775"/>
            <a:ext cx="4123699" cy="147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Shape 175"/>
          <p:cNvCxnSpPr>
            <a:stCxn id="173" idx="3"/>
          </p:cNvCxnSpPr>
          <p:nvPr/>
        </p:nvCxnSpPr>
        <p:spPr>
          <a:xfrm flipH="1" rot="10800000">
            <a:off x="1754275" y="3279450"/>
            <a:ext cx="421800" cy="3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6" name="Shape 176"/>
          <p:cNvCxnSpPr>
            <a:stCxn id="166" idx="3"/>
            <a:endCxn id="174" idx="1"/>
          </p:cNvCxnSpPr>
          <p:nvPr/>
        </p:nvCxnSpPr>
        <p:spPr>
          <a:xfrm flipH="1" rot="10800000">
            <a:off x="4478975" y="4125025"/>
            <a:ext cx="442800" cy="14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332325" y="200075"/>
            <a:ext cx="234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 Counter </a:t>
            </a:r>
          </a:p>
        </p:txBody>
      </p:sp>
      <p:pic>
        <p:nvPicPr>
          <p:cNvPr descr="Screenshot_1481409873.png"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76" y="997300"/>
            <a:ext cx="2185149" cy="3884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_1481409911.png"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5523" y="997297"/>
            <a:ext cx="2185149" cy="38847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Shape 184"/>
          <p:cNvCxnSpPr>
            <a:stCxn id="182" idx="3"/>
            <a:endCxn id="183" idx="1"/>
          </p:cNvCxnSpPr>
          <p:nvPr/>
        </p:nvCxnSpPr>
        <p:spPr>
          <a:xfrm>
            <a:off x="2769225" y="2939648"/>
            <a:ext cx="38862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5" name="Shape 185"/>
          <p:cNvSpPr txBox="1"/>
          <p:nvPr/>
        </p:nvSpPr>
        <p:spPr>
          <a:xfrm>
            <a:off x="2958450" y="1493525"/>
            <a:ext cx="32046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Counts steps taken by the user. Once 10 steps have taken, the pendingintent is cancelled and the alarm is turned off.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3042075" y="3136125"/>
            <a:ext cx="29211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300"/>
              <a:t>Utilizes</a:t>
            </a:r>
          </a:p>
          <a:p>
            <a:pPr indent="-311150" lvl="0" marL="457200" rtl="0">
              <a:spcBef>
                <a:spcPts val="0"/>
              </a:spcBef>
              <a:buSzPct val="100000"/>
              <a:buChar char="-"/>
            </a:pPr>
            <a:r>
              <a:rPr lang="en" sz="1300"/>
              <a:t>MainActivity</a:t>
            </a:r>
          </a:p>
          <a:p>
            <a:pPr indent="-311150" lvl="0" marL="457200" rtl="0">
              <a:spcBef>
                <a:spcPts val="0"/>
              </a:spcBef>
              <a:buSzPct val="100000"/>
              <a:buChar char="-"/>
            </a:pPr>
            <a:r>
              <a:rPr lang="en" sz="1300"/>
              <a:t>StepListener</a:t>
            </a:r>
          </a:p>
          <a:p>
            <a:pPr indent="-3111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1300">
                <a:solidFill>
                  <a:schemeClr val="dk1"/>
                </a:solidFill>
              </a:rPr>
              <a:t>SensorFusionMath</a:t>
            </a:r>
          </a:p>
          <a:p>
            <a:pPr indent="-304800" lvl="0" marL="457200" rtl="0">
              <a:spcBef>
                <a:spcPts val="0"/>
              </a:spcBef>
              <a:buClr>
                <a:schemeClr val="dk1"/>
              </a:buClr>
              <a:buSzPct val="92307"/>
              <a:buChar char="-"/>
            </a:pPr>
            <a:r>
              <a:rPr lang="en" sz="1300">
                <a:solidFill>
                  <a:schemeClr val="dk1"/>
                </a:solidFill>
              </a:rPr>
              <a:t>StepDetector</a:t>
            </a:r>
            <a:r>
              <a:rPr lang="en" sz="1200">
                <a:solidFill>
                  <a:schemeClr val="dk1"/>
                </a:solidFill>
              </a:rPr>
              <a:t>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sionMath.png" id="191" name="Shape 191"/>
          <p:cNvPicPr preferRelativeResize="0"/>
          <p:nvPr/>
        </p:nvPicPr>
        <p:blipFill rotWithShape="1">
          <a:blip r:embed="rId3">
            <a:alphaModFix/>
          </a:blip>
          <a:srcRect b="35320" l="9407" r="60169" t="29074"/>
          <a:stretch/>
        </p:blipFill>
        <p:spPr>
          <a:xfrm>
            <a:off x="223850" y="2016669"/>
            <a:ext cx="2939774" cy="17396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pDetector.png" id="192" name="Shape 192"/>
          <p:cNvPicPr preferRelativeResize="0"/>
          <p:nvPr/>
        </p:nvPicPr>
        <p:blipFill rotWithShape="1">
          <a:blip r:embed="rId4">
            <a:alphaModFix/>
          </a:blip>
          <a:srcRect b="34162" l="12366" r="39591" t="13697"/>
          <a:stretch/>
        </p:blipFill>
        <p:spPr>
          <a:xfrm>
            <a:off x="4743250" y="3078712"/>
            <a:ext cx="2821898" cy="181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pListener.png" id="193" name="Shape 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4124" y="1305600"/>
            <a:ext cx="2939774" cy="145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Shape 194"/>
          <p:cNvCxnSpPr/>
          <p:nvPr/>
        </p:nvCxnSpPr>
        <p:spPr>
          <a:xfrm>
            <a:off x="3163624" y="3836337"/>
            <a:ext cx="1445999" cy="790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5" name="Shape 195"/>
          <p:cNvSpPr txBox="1"/>
          <p:nvPr/>
        </p:nvSpPr>
        <p:spPr>
          <a:xfrm>
            <a:off x="323925" y="264825"/>
            <a:ext cx="5237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chemeClr val="dk1"/>
                </a:solidFill>
              </a:rPr>
              <a:t>Step Counter: Classes Used</a:t>
            </a:r>
          </a:p>
        </p:txBody>
      </p:sp>
      <p:pic>
        <p:nvPicPr>
          <p:cNvPr descr="wv1054gy-step-pedometer_330ds.jpg" id="196" name="Shape 1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62230">
            <a:off x="3496125" y="1333937"/>
            <a:ext cx="2285624" cy="175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Checking the Steps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/>
              <a:t>Running the emulator</a:t>
            </a:r>
            <a:br>
              <a:rPr lang="en" sz="1600"/>
            </a:br>
            <a:r>
              <a:rPr lang="en" sz="1600"/>
              <a:t>Next to the log, the </a:t>
            </a:r>
            <a:br>
              <a:rPr lang="en" sz="1600"/>
            </a:br>
            <a:r>
              <a:rPr lang="en" sz="1600"/>
              <a:t>Amount of steps being</a:t>
            </a:r>
            <a:br>
              <a:rPr lang="en" sz="1600"/>
            </a:br>
            <a:r>
              <a:rPr lang="en" sz="1600"/>
              <a:t>Taken can be monitored</a:t>
            </a:r>
          </a:p>
        </p:txBody>
      </p:sp>
      <p:pic>
        <p:nvPicPr>
          <p:cNvPr descr="LOg1.png"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300" y="1117574"/>
            <a:ext cx="628745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1248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Checking the steps II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When the alarm goes off, the </a:t>
            </a:r>
            <a:br>
              <a:rPr lang="en"/>
            </a:br>
            <a:r>
              <a:rPr lang="en"/>
              <a:t>emulated phone can be moved,</a:t>
            </a:r>
            <a:br>
              <a:rPr lang="en"/>
            </a:br>
            <a:r>
              <a:rPr lang="en"/>
              <a:t>setting of its virtual sensors.</a:t>
            </a:r>
          </a:p>
        </p:txBody>
      </p:sp>
      <p:pic>
        <p:nvPicPr>
          <p:cNvPr descr="Log2.png" id="210" name="Shape 210"/>
          <p:cNvPicPr preferRelativeResize="0"/>
          <p:nvPr/>
        </p:nvPicPr>
        <p:blipFill rotWithShape="1">
          <a:blip r:embed="rId3">
            <a:alphaModFix/>
          </a:blip>
          <a:srcRect b="3824" l="45145" r="0" t="1262"/>
          <a:stretch/>
        </p:blipFill>
        <p:spPr>
          <a:xfrm>
            <a:off x="3935400" y="510274"/>
            <a:ext cx="4806851" cy="3794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847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Checking the Steps III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231625" y="657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/>
              <a:t>As the phone moves, the log</a:t>
            </a:r>
            <a:br>
              <a:rPr lang="en" sz="1600"/>
            </a:br>
            <a:r>
              <a:rPr lang="en" sz="1600"/>
              <a:t>outputs the number of steps</a:t>
            </a:r>
            <a:br>
              <a:rPr lang="en" sz="1600"/>
            </a:br>
            <a:r>
              <a:rPr lang="en" sz="1600"/>
              <a:t>until ten steps have been taken,</a:t>
            </a:r>
            <a:br>
              <a:rPr lang="en" sz="1600"/>
            </a:br>
            <a:r>
              <a:rPr lang="en" sz="1600"/>
              <a:t>at which point the alarm is </a:t>
            </a:r>
            <a:br>
              <a:rPr lang="en" sz="1600"/>
            </a:br>
            <a:r>
              <a:rPr lang="en" sz="1600"/>
              <a:t>turned off.</a:t>
            </a:r>
          </a:p>
        </p:txBody>
      </p:sp>
      <p:pic>
        <p:nvPicPr>
          <p:cNvPr descr="Log3.png" id="217" name="Shape 217"/>
          <p:cNvPicPr preferRelativeResize="0"/>
          <p:nvPr/>
        </p:nvPicPr>
        <p:blipFill rotWithShape="1">
          <a:blip r:embed="rId3">
            <a:alphaModFix/>
          </a:blip>
          <a:srcRect b="3192" l="0" r="41048" t="930"/>
          <a:stretch/>
        </p:blipFill>
        <p:spPr>
          <a:xfrm>
            <a:off x="3312650" y="710424"/>
            <a:ext cx="5279501" cy="39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/>
          <p:nvPr/>
        </p:nvSpPr>
        <p:spPr>
          <a:xfrm>
            <a:off x="3622475" y="3426325"/>
            <a:ext cx="3842700" cy="24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3654000" y="415625"/>
            <a:ext cx="1836000" cy="5103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MainActivity</a:t>
            </a:r>
            <a:r>
              <a:rPr lang="en"/>
              <a:t> </a:t>
            </a:r>
          </a:p>
        </p:txBody>
      </p:sp>
      <p:cxnSp>
        <p:nvCxnSpPr>
          <p:cNvPr id="224" name="Shape 224"/>
          <p:cNvCxnSpPr/>
          <p:nvPr/>
        </p:nvCxnSpPr>
        <p:spPr>
          <a:xfrm flipH="1">
            <a:off x="2036400" y="925925"/>
            <a:ext cx="1617600" cy="914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5" name="Shape 225"/>
          <p:cNvSpPr txBox="1"/>
          <p:nvPr/>
        </p:nvSpPr>
        <p:spPr>
          <a:xfrm>
            <a:off x="396900" y="1840625"/>
            <a:ext cx="2510700" cy="10305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Alarm manager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Cancels Pending Intent</a:t>
            </a:r>
          </a:p>
          <a:p>
            <a:pPr indent="457200" lvl="0">
              <a:spcBef>
                <a:spcPts val="0"/>
              </a:spcBef>
              <a:buNone/>
            </a:pPr>
            <a:r>
              <a:rPr lang="en"/>
              <a:t>a</a:t>
            </a:r>
            <a:r>
              <a:rPr lang="en"/>
              <a:t>fter 10 steps </a:t>
            </a:r>
          </a:p>
        </p:txBody>
      </p:sp>
      <p:sp>
        <p:nvSpPr>
          <p:cNvPr id="226" name="Shape 226"/>
          <p:cNvSpPr/>
          <p:nvPr/>
        </p:nvSpPr>
        <p:spPr>
          <a:xfrm>
            <a:off x="815325" y="462775"/>
            <a:ext cx="1071600" cy="5613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Alarm Off: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10 Steps </a:t>
            </a:r>
          </a:p>
        </p:txBody>
      </p:sp>
      <p:cxnSp>
        <p:nvCxnSpPr>
          <p:cNvPr id="227" name="Shape 227"/>
          <p:cNvCxnSpPr>
            <a:stCxn id="226" idx="3"/>
          </p:cNvCxnSpPr>
          <p:nvPr/>
        </p:nvCxnSpPr>
        <p:spPr>
          <a:xfrm>
            <a:off x="1886925" y="743425"/>
            <a:ext cx="1020600" cy="586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8" name="Shape 228"/>
          <p:cNvSpPr/>
          <p:nvPr/>
        </p:nvSpPr>
        <p:spPr>
          <a:xfrm>
            <a:off x="2430875" y="3801000"/>
            <a:ext cx="2510700" cy="10305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RingtonePlaying Service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 Deactivates the Media player and resets the song</a:t>
            </a:r>
          </a:p>
        </p:txBody>
      </p:sp>
      <p:cxnSp>
        <p:nvCxnSpPr>
          <p:cNvPr id="229" name="Shape 229"/>
          <p:cNvCxnSpPr>
            <a:stCxn id="225" idx="2"/>
            <a:endCxn id="228" idx="0"/>
          </p:cNvCxnSpPr>
          <p:nvPr/>
        </p:nvCxnSpPr>
        <p:spPr>
          <a:xfrm>
            <a:off x="1652250" y="2871125"/>
            <a:ext cx="2034000" cy="930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325" y="3712900"/>
            <a:ext cx="3884675" cy="11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925" y="1250675"/>
            <a:ext cx="3077475" cy="2012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Shape 232"/>
          <p:cNvCxnSpPr>
            <a:stCxn id="225" idx="3"/>
            <a:endCxn id="231" idx="1"/>
          </p:cNvCxnSpPr>
          <p:nvPr/>
        </p:nvCxnSpPr>
        <p:spPr>
          <a:xfrm flipH="1" rot="10800000">
            <a:off x="2907600" y="2257175"/>
            <a:ext cx="2755200" cy="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3" name="Shape 233"/>
          <p:cNvCxnSpPr>
            <a:endCxn id="230" idx="1"/>
          </p:cNvCxnSpPr>
          <p:nvPr/>
        </p:nvCxnSpPr>
        <p:spPr>
          <a:xfrm flipH="1" rot="10800000">
            <a:off x="4941625" y="4272200"/>
            <a:ext cx="317700" cy="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4" name="Shape 234"/>
          <p:cNvSpPr txBox="1"/>
          <p:nvPr/>
        </p:nvSpPr>
        <p:spPr>
          <a:xfrm>
            <a:off x="713675" y="3381525"/>
            <a:ext cx="16176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Sends Broadcast </a:t>
            </a:r>
          </a:p>
        </p:txBody>
      </p:sp>
      <p:cxnSp>
        <p:nvCxnSpPr>
          <p:cNvPr id="235" name="Shape 235"/>
          <p:cNvCxnSpPr>
            <a:stCxn id="234" idx="3"/>
          </p:cNvCxnSpPr>
          <p:nvPr/>
        </p:nvCxnSpPr>
        <p:spPr>
          <a:xfrm flipH="1" rot="10800000">
            <a:off x="2331275" y="3276825"/>
            <a:ext cx="159600" cy="28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445025"/>
            <a:ext cx="21168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Resources 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841" y="0"/>
            <a:ext cx="2763159" cy="232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500" y="2321050"/>
            <a:ext cx="3350500" cy="28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/>
        </p:nvSpPr>
        <p:spPr>
          <a:xfrm>
            <a:off x="372175" y="1189350"/>
            <a:ext cx="5124900" cy="3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Android Studio user guide 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Youtube tutorials 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Envato Tuts+ How to’s 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Google Play Services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311700" y="445025"/>
            <a:ext cx="25347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Challenges 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350" y="202750"/>
            <a:ext cx="3444600" cy="207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427625" y="1258800"/>
            <a:ext cx="4755600" cy="3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Time Constraints 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Steep Android/Java learning curve 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API and connection to Google Play services 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Utilization of Internal Sensors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For the Future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Improve use of accelerometer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Implement Google Play Location Services successfully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Improve functionality when app is running in the background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Add options for alarm music/tones</a:t>
            </a:r>
          </a:p>
        </p:txBody>
      </p:sp>
      <p:pic>
        <p:nvPicPr>
          <p:cNvPr descr="maps-att.png"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297" y="134100"/>
            <a:ext cx="3272874" cy="138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734.image_5F00_43041960.png"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225" y="2155449"/>
            <a:ext cx="2664949" cy="292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art-music-notes-zxTg75XiA.png" id="259" name="Shape 2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4875" y="151162"/>
            <a:ext cx="1746199" cy="1160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sic-notes-clip-art-png-139835101453.jpg" id="260" name="Shape 2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585749"/>
            <a:ext cx="5673850" cy="238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Competition 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3228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Do you ever just click the snooze button over and over?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309" y="1152476"/>
            <a:ext cx="1921730" cy="3416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1122" y="1152437"/>
            <a:ext cx="1921748" cy="3416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Final Thoughts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Our application is useful among a wide demographic (people who hate mornings, typically college students)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It is designed to be simple and easy to use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It doesn’t crash and (mostly) does what it’s supposed to in practice, so count your blessings I guess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Implementing GPS is, like, stupid hard</a:t>
            </a:r>
          </a:p>
        </p:txBody>
      </p:sp>
      <p:pic>
        <p:nvPicPr>
          <p:cNvPr descr="shrugging-guy.jpg"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175" y="2565774"/>
            <a:ext cx="3385502" cy="225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Makes us Better?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No longer will your Alarm clock Fail to wake you up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Snooze </a:t>
            </a:r>
            <a:r>
              <a:rPr b="1" lang="en"/>
              <a:t>NOT</a:t>
            </a:r>
            <a:r>
              <a:rPr lang="en"/>
              <a:t> an option 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Morning Assistant makes you get out of bed in order for the alarm to turn off </a:t>
            </a:r>
          </a:p>
        </p:txBody>
      </p:sp>
      <p:pic>
        <p:nvPicPr>
          <p:cNvPr descr="Screenshot_1481409873.png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599" y="2237724"/>
            <a:ext cx="1497099" cy="266152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/>
          <p:nvPr/>
        </p:nvSpPr>
        <p:spPr>
          <a:xfrm>
            <a:off x="2673750" y="3105975"/>
            <a:ext cx="3796500" cy="71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shot_1481409911.png"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0368" y="2237725"/>
            <a:ext cx="1548777" cy="275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3397275" y="2422225"/>
            <a:ext cx="2184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Ten steps </a:t>
            </a:r>
            <a:r>
              <a:rPr lang="en"/>
              <a:t>required</a:t>
            </a:r>
            <a:r>
              <a:rPr lang="en"/>
              <a:t> to turn off Alarm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1481410323 copy.png"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802" y="835025"/>
            <a:ext cx="3398374" cy="30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/>
        </p:nvSpPr>
        <p:spPr>
          <a:xfrm>
            <a:off x="4384050" y="835025"/>
            <a:ext cx="46638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Stylish APK shortcut leads the User into the application </a:t>
            </a:r>
          </a:p>
        </p:txBody>
      </p:sp>
      <p:pic>
        <p:nvPicPr>
          <p:cNvPr descr="app.gif" id="81" name="Shape 81"/>
          <p:cNvPicPr preferRelativeResize="0"/>
          <p:nvPr/>
        </p:nvPicPr>
        <p:blipFill rotWithShape="1">
          <a:blip r:embed="rId4">
            <a:alphaModFix/>
          </a:blip>
          <a:srcRect b="1603" l="0" r="1623" t="0"/>
          <a:stretch/>
        </p:blipFill>
        <p:spPr>
          <a:xfrm>
            <a:off x="5413124" y="1769275"/>
            <a:ext cx="2563324" cy="25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9FC5E8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241650" y="4119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2286000" rtl="0"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</a:rPr>
              <a:t>How it Works</a:t>
            </a:r>
          </a:p>
          <a:p>
            <a:pPr indent="0" lvl="0" marL="228600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descr="Screenshot_1481409911.png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47826">
            <a:off x="6353774" y="887249"/>
            <a:ext cx="2185149" cy="38847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ck-png-32.png"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79507">
            <a:off x="407124" y="1040400"/>
            <a:ext cx="2317547" cy="23175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h-clipart-foot-prints-walking-png-ZGgOpa-clipart.png"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310933">
            <a:off x="1392289" y="3196505"/>
            <a:ext cx="4097867" cy="94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descr="Screenshot_1481410211.png"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0" y="340324"/>
            <a:ext cx="2616076" cy="465077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3243350" y="289200"/>
            <a:ext cx="5318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Various Objects Allow user interaction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97" name="Shape 97"/>
          <p:cNvSpPr/>
          <p:nvPr/>
        </p:nvSpPr>
        <p:spPr>
          <a:xfrm>
            <a:off x="621425" y="1585375"/>
            <a:ext cx="1745100" cy="1122600"/>
          </a:xfrm>
          <a:prstGeom prst="rect">
            <a:avLst/>
          </a:prstGeom>
          <a:noFill/>
          <a:ln cap="flat" cmpd="sng" w="762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cxnSp>
        <p:nvCxnSpPr>
          <p:cNvPr id="98" name="Shape 98"/>
          <p:cNvCxnSpPr>
            <a:stCxn id="97" idx="3"/>
          </p:cNvCxnSpPr>
          <p:nvPr/>
        </p:nvCxnSpPr>
        <p:spPr>
          <a:xfrm>
            <a:off x="2366525" y="2146675"/>
            <a:ext cx="1755300" cy="428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" name="Shape 99"/>
          <p:cNvSpPr/>
          <p:nvPr/>
        </p:nvSpPr>
        <p:spPr>
          <a:xfrm>
            <a:off x="4172900" y="2432425"/>
            <a:ext cx="1326600" cy="5727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TimePicker</a:t>
            </a:r>
          </a:p>
        </p:txBody>
      </p:sp>
      <p:sp>
        <p:nvSpPr>
          <p:cNvPr id="100" name="Shape 100"/>
          <p:cNvSpPr/>
          <p:nvPr/>
        </p:nvSpPr>
        <p:spPr>
          <a:xfrm>
            <a:off x="1162300" y="993475"/>
            <a:ext cx="785700" cy="336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45875" y="3585625"/>
            <a:ext cx="2357400" cy="489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2" name="Shape 102"/>
          <p:cNvCxnSpPr>
            <a:stCxn id="100" idx="3"/>
          </p:cNvCxnSpPr>
          <p:nvPr/>
        </p:nvCxnSpPr>
        <p:spPr>
          <a:xfrm>
            <a:off x="1948000" y="1161925"/>
            <a:ext cx="2327100" cy="9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" name="Shape 103"/>
          <p:cNvCxnSpPr>
            <a:stCxn id="101" idx="3"/>
          </p:cNvCxnSpPr>
          <p:nvPr/>
        </p:nvCxnSpPr>
        <p:spPr>
          <a:xfrm flipH="1" rot="10800000">
            <a:off x="2703275" y="1248475"/>
            <a:ext cx="642900" cy="2582100"/>
          </a:xfrm>
          <a:prstGeom prst="bent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4" name="Shape 104"/>
          <p:cNvSpPr/>
          <p:nvPr/>
        </p:nvSpPr>
        <p:spPr>
          <a:xfrm>
            <a:off x="4254525" y="1044500"/>
            <a:ext cx="1173600" cy="572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TextView </a:t>
            </a:r>
          </a:p>
        </p:txBody>
      </p:sp>
      <p:sp>
        <p:nvSpPr>
          <p:cNvPr id="105" name="Shape 105"/>
          <p:cNvSpPr/>
          <p:nvPr/>
        </p:nvSpPr>
        <p:spPr>
          <a:xfrm>
            <a:off x="1060250" y="2952900"/>
            <a:ext cx="1010400" cy="489900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6" name="Shape 106"/>
          <p:cNvCxnSpPr>
            <a:stCxn id="105" idx="3"/>
          </p:cNvCxnSpPr>
          <p:nvPr/>
        </p:nvCxnSpPr>
        <p:spPr>
          <a:xfrm>
            <a:off x="2070650" y="3197850"/>
            <a:ext cx="2020500" cy="806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7" name="Shape 107"/>
          <p:cNvSpPr/>
          <p:nvPr/>
        </p:nvSpPr>
        <p:spPr>
          <a:xfrm>
            <a:off x="4132075" y="3779525"/>
            <a:ext cx="1010400" cy="663300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Button </a:t>
            </a:r>
          </a:p>
        </p:txBody>
      </p:sp>
      <p:cxnSp>
        <p:nvCxnSpPr>
          <p:cNvPr id="108" name="Shape 108"/>
          <p:cNvCxnSpPr/>
          <p:nvPr/>
        </p:nvCxnSpPr>
        <p:spPr>
          <a:xfrm>
            <a:off x="6428275" y="871000"/>
            <a:ext cx="30600" cy="3806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9" name="Shape 109"/>
          <p:cNvCxnSpPr/>
          <p:nvPr/>
        </p:nvCxnSpPr>
        <p:spPr>
          <a:xfrm rot="10800000">
            <a:off x="5336300" y="4646975"/>
            <a:ext cx="11328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0" name="Shape 110"/>
          <p:cNvCxnSpPr/>
          <p:nvPr/>
        </p:nvCxnSpPr>
        <p:spPr>
          <a:xfrm rot="10800000">
            <a:off x="5305675" y="881200"/>
            <a:ext cx="11328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1" name="Shape 111"/>
          <p:cNvCxnSpPr/>
          <p:nvPr/>
        </p:nvCxnSpPr>
        <p:spPr>
          <a:xfrm>
            <a:off x="6458900" y="2677350"/>
            <a:ext cx="469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2" name="Shape 112"/>
          <p:cNvSpPr txBox="1"/>
          <p:nvPr/>
        </p:nvSpPr>
        <p:spPr>
          <a:xfrm>
            <a:off x="6928400" y="2463000"/>
            <a:ext cx="20205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MainActivity.Java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Main class which executes all major functions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5499550" y="169475"/>
            <a:ext cx="3480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TimePicker Object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shot_1481410211.png"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485849"/>
            <a:ext cx="2459498" cy="437244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704125" y="1585400"/>
            <a:ext cx="1530900" cy="11124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3734000" y="908350"/>
            <a:ext cx="48579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Allows User to Input Alarm Time And saves it to a </a:t>
            </a:r>
            <a:r>
              <a:rPr lang="en"/>
              <a:t>Calendar</a:t>
            </a:r>
            <a:r>
              <a:rPr lang="en"/>
              <a:t> Object </a:t>
            </a:r>
          </a:p>
        </p:txBody>
      </p:sp>
      <p:sp>
        <p:nvSpPr>
          <p:cNvPr id="121" name="Shape 121"/>
          <p:cNvSpPr/>
          <p:nvPr/>
        </p:nvSpPr>
        <p:spPr>
          <a:xfrm>
            <a:off x="5499650" y="1738450"/>
            <a:ext cx="1326600" cy="5727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TimePicker</a:t>
            </a:r>
          </a:p>
        </p:txBody>
      </p:sp>
      <p:cxnSp>
        <p:nvCxnSpPr>
          <p:cNvPr id="122" name="Shape 122"/>
          <p:cNvCxnSpPr>
            <a:stCxn id="119" idx="3"/>
            <a:endCxn id="121" idx="1"/>
          </p:cNvCxnSpPr>
          <p:nvPr/>
        </p:nvCxnSpPr>
        <p:spPr>
          <a:xfrm flipH="1" rot="10800000">
            <a:off x="2235025" y="2024900"/>
            <a:ext cx="3264600" cy="116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" name="Shape 123"/>
          <p:cNvCxnSpPr>
            <a:stCxn id="121" idx="2"/>
          </p:cNvCxnSpPr>
          <p:nvPr/>
        </p:nvCxnSpPr>
        <p:spPr>
          <a:xfrm>
            <a:off x="6162950" y="2311150"/>
            <a:ext cx="10200" cy="815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" name="Shape 124"/>
          <p:cNvSpPr txBox="1"/>
          <p:nvPr/>
        </p:nvSpPr>
        <p:spPr>
          <a:xfrm>
            <a:off x="5402600" y="3126250"/>
            <a:ext cx="28320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Calendar</a:t>
            </a:r>
            <a:r>
              <a:rPr lang="en"/>
              <a:t> Object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Stores Time input  </a:t>
            </a:r>
          </a:p>
        </p:txBody>
      </p:sp>
      <p:sp>
        <p:nvSpPr>
          <p:cNvPr id="125" name="Shape 125"/>
          <p:cNvSpPr/>
          <p:nvPr/>
        </p:nvSpPr>
        <p:spPr>
          <a:xfrm>
            <a:off x="5397525" y="3218225"/>
            <a:ext cx="2031000" cy="4593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6" name="Shape 126"/>
          <p:cNvCxnSpPr>
            <a:stCxn id="125" idx="2"/>
          </p:cNvCxnSpPr>
          <p:nvPr/>
        </p:nvCxnSpPr>
        <p:spPr>
          <a:xfrm>
            <a:off x="6413025" y="3677525"/>
            <a:ext cx="15300" cy="48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7" name="Shape 127"/>
          <p:cNvSpPr/>
          <p:nvPr/>
        </p:nvSpPr>
        <p:spPr>
          <a:xfrm>
            <a:off x="5203625" y="4167425"/>
            <a:ext cx="2643300" cy="7554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Alarm Manager 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Tells the Phone to Wake up at specified Time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5764925" y="220500"/>
            <a:ext cx="3067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Button Object  </a:t>
            </a:r>
          </a:p>
        </p:txBody>
      </p:sp>
      <p:pic>
        <p:nvPicPr>
          <p:cNvPr descr="Screenshot_1481410211.png"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0" y="1017725"/>
            <a:ext cx="2235027" cy="3973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Shape 134"/>
          <p:cNvCxnSpPr/>
          <p:nvPr/>
        </p:nvCxnSpPr>
        <p:spPr>
          <a:xfrm>
            <a:off x="2948250" y="2983500"/>
            <a:ext cx="3071700" cy="10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Screenshot_1481409873.png"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6022" y="1017707"/>
            <a:ext cx="2235024" cy="397340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2927850" y="1411875"/>
            <a:ext cx="25920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Sets Alarm, Creates a Pending Intent which is later </a:t>
            </a:r>
            <a:r>
              <a:rPr lang="en" sz="1800"/>
              <a:t>initialized</a:t>
            </a:r>
            <a:r>
              <a:rPr lang="en" sz="1800"/>
              <a:t> by Alarm Manager 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2999275" y="3299875"/>
            <a:ext cx="3153600" cy="15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Utilizes classes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MainActivity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AlarmReceiver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RingtonePlayingService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029650" y="3259050"/>
            <a:ext cx="714300" cy="3981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7050800" y="3248850"/>
            <a:ext cx="1000200" cy="4593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6619411" y="1799675"/>
            <a:ext cx="441600" cy="1663475"/>
          </a:xfrm>
          <a:custGeom>
            <a:pathLst>
              <a:path extrusionOk="0" h="66539" w="17664">
                <a:moveTo>
                  <a:pt x="17664" y="66539"/>
                </a:moveTo>
                <a:cubicBezTo>
                  <a:pt x="14738" y="60211"/>
                  <a:pt x="995" y="39664"/>
                  <a:pt x="111" y="28575"/>
                </a:cubicBezTo>
                <a:cubicBezTo>
                  <a:pt x="-773" y="17485"/>
                  <a:pt x="10316" y="4762"/>
                  <a:pt x="12358" y="0"/>
                </a:cubicBezTo>
              </a:path>
            </a:pathLst>
          </a:cu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41" name="Shape 141"/>
          <p:cNvSpPr/>
          <p:nvPr/>
        </p:nvSpPr>
        <p:spPr>
          <a:xfrm>
            <a:off x="6938550" y="1585375"/>
            <a:ext cx="1112400" cy="2859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6918125" y="445025"/>
            <a:ext cx="1914300" cy="108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TextView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Object </a:t>
            </a:r>
          </a:p>
        </p:txBody>
      </p:sp>
      <p:pic>
        <p:nvPicPr>
          <p:cNvPr descr="Screenshot_1481410211.png"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50" y="445025"/>
            <a:ext cx="1791075" cy="31841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_1481409873.png"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949" y="445025"/>
            <a:ext cx="1791075" cy="3184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_1481409911.png" id="149" name="Shape 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7049" y="445039"/>
            <a:ext cx="1791075" cy="31841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Shape 150"/>
          <p:cNvCxnSpPr>
            <a:stCxn id="147" idx="3"/>
            <a:endCxn id="148" idx="1"/>
          </p:cNvCxnSpPr>
          <p:nvPr/>
        </p:nvCxnSpPr>
        <p:spPr>
          <a:xfrm>
            <a:off x="1937925" y="2037089"/>
            <a:ext cx="69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1" name="Shape 151"/>
          <p:cNvCxnSpPr>
            <a:stCxn id="148" idx="3"/>
            <a:endCxn id="149" idx="1"/>
          </p:cNvCxnSpPr>
          <p:nvPr/>
        </p:nvCxnSpPr>
        <p:spPr>
          <a:xfrm>
            <a:off x="4428025" y="2037101"/>
            <a:ext cx="69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2" name="Shape 152"/>
          <p:cNvSpPr/>
          <p:nvPr/>
        </p:nvSpPr>
        <p:spPr>
          <a:xfrm>
            <a:off x="692887" y="891425"/>
            <a:ext cx="699000" cy="24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3131301" y="891425"/>
            <a:ext cx="794400" cy="24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5673062" y="891425"/>
            <a:ext cx="699000" cy="24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202987" y="2695750"/>
            <a:ext cx="1678800" cy="32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2665012" y="2695750"/>
            <a:ext cx="1678799" cy="32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5183162" y="2695750"/>
            <a:ext cx="1678800" cy="32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662250" y="3891775"/>
            <a:ext cx="5878200" cy="10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This Object Updates the User on the State of the application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